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7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26.xml" ContentType="application/vnd.openxmlformats-officedocument.presentationml.slide+xml"/>
  <Override PartName="/ppt/slides/slide6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1" r:id="rId24"/>
    <p:sldId id="282" r:id="rId25"/>
    <p:sldId id="283" r:id="rId26"/>
    <p:sldId id="284" r:id="rId27"/>
    <p:sldId id="285" r:id="rId28"/>
    <p:sldId id="286" r:id="rId29"/>
    <p:sldId id="287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32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customXml" Target="../customXml/item3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25" Type="http://schemas.openxmlformats.org/officeDocument/2006/relationships/slide" Target="slides/slide24.xml"/><Relationship Id="rId7" Type="http://schemas.openxmlformats.org/officeDocument/2006/relationships/slide" Target="slides/slide6.xml"/><Relationship Id="rId33" Type="http://schemas.openxmlformats.org/officeDocument/2006/relationships/presProps" Target="pres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8" Type="http://schemas.openxmlformats.org/officeDocument/2006/relationships/customXml" Target="../customXml/item2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4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32" Type="http://schemas.openxmlformats.org/officeDocument/2006/relationships/printerSettings" Target="printerSettings/printerSettings1.bin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customXml" Target="../customXml/item1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5" Type="http://schemas.openxmlformats.org/officeDocument/2006/relationships/slide" Target="slides/slide4.xml"/><Relationship Id="rId36" Type="http://schemas.openxmlformats.org/officeDocument/2006/relationships/tableStyles" Target="tableStyles.xml"/><Relationship Id="rId15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" Type="http://schemas.openxmlformats.org/officeDocument/2006/relationships/slide" Target="slides/slide3.xml"/><Relationship Id="rId30" Type="http://schemas.openxmlformats.org/officeDocument/2006/relationships/slide" Target="slides/slide29.xml"/><Relationship Id="rId9" Type="http://schemas.openxmlformats.org/officeDocument/2006/relationships/slide" Target="slides/slide8.xml"/><Relationship Id="rId35" Type="http://schemas.openxmlformats.org/officeDocument/2006/relationships/theme" Target="theme/theme1.xml"/><Relationship Id="rId14" Type="http://schemas.openxmlformats.org/officeDocument/2006/relationships/slide" Target="slides/slide13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A01215-D61F-6A44-AA37-84EE7C6D438F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C8AAF0-0ACF-F642-85E1-897483485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12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49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484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500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26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05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81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88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223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41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81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074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FE3470-1CBD-444F-A5DC-6FF9DB2EBEA5}" type="datetimeFigureOut">
              <a:rPr lang="en-US" smtClean="0"/>
              <a:t>24/04/20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26DB3-0CCF-FE4E-B685-D0C19B234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88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Physics of Materials &amp; Nuclei</a:t>
            </a:r>
            <a:br>
              <a:rPr lang="en-US" dirty="0" smtClean="0"/>
            </a:br>
            <a:r>
              <a:rPr lang="en-US" dirty="0" smtClean="0"/>
              <a:t>PH 113 S2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Magnetic Materials, Conductors and Superconductors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89532" y="5029936"/>
            <a:ext cx="41230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B.Tech</a:t>
            </a:r>
            <a:r>
              <a:rPr lang="en-US" sz="3200" dirty="0" smtClean="0"/>
              <a:t>.-I (All Branches)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62397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shot 2020-04-22 at 12.02.19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97" b="3635"/>
          <a:stretch/>
        </p:blipFill>
        <p:spPr>
          <a:xfrm>
            <a:off x="0" y="23138"/>
            <a:ext cx="9105235" cy="5317146"/>
          </a:xfrm>
        </p:spPr>
      </p:pic>
    </p:spTree>
    <p:extLst>
      <p:ext uri="{BB962C8B-B14F-4D97-AF65-F5344CB8AC3E}">
        <p14:creationId xmlns:p14="http://schemas.microsoft.com/office/powerpoint/2010/main" val="645222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20-04-22 at 5.42.30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" r="-684"/>
          <a:stretch/>
        </p:blipFill>
        <p:spPr>
          <a:xfrm>
            <a:off x="2099757" y="109039"/>
            <a:ext cx="5305972" cy="6748961"/>
          </a:xfrm>
        </p:spPr>
      </p:pic>
    </p:spTree>
    <p:extLst>
      <p:ext uri="{BB962C8B-B14F-4D97-AF65-F5344CB8AC3E}">
        <p14:creationId xmlns:p14="http://schemas.microsoft.com/office/powerpoint/2010/main" val="631051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20-04-22 at 5.53.59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35" r="989" b="11084"/>
          <a:stretch/>
        </p:blipFill>
        <p:spPr>
          <a:xfrm>
            <a:off x="1873443" y="8362"/>
            <a:ext cx="5585590" cy="6849638"/>
          </a:xfrm>
        </p:spPr>
      </p:pic>
    </p:spTree>
    <p:extLst>
      <p:ext uri="{BB962C8B-B14F-4D97-AF65-F5344CB8AC3E}">
        <p14:creationId xmlns:p14="http://schemas.microsoft.com/office/powerpoint/2010/main" val="90376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20-04-22 at 5.56.02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1" b="3121"/>
          <a:stretch>
            <a:fillRect/>
          </a:stretch>
        </p:blipFill>
        <p:spPr>
          <a:xfrm>
            <a:off x="0" y="1622152"/>
            <a:ext cx="9283164" cy="5105383"/>
          </a:xfrm>
        </p:spPr>
      </p:pic>
      <p:pic>
        <p:nvPicPr>
          <p:cNvPr id="5" name="Content Placeholder 3" descr="Screenshot 2020-04-22 at 5.53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35" t="90752" r="989"/>
          <a:stretch/>
        </p:blipFill>
        <p:spPr>
          <a:xfrm>
            <a:off x="-89753" y="452694"/>
            <a:ext cx="9070304" cy="115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74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20-04-22 at 5.56.16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3" r="805"/>
          <a:stretch/>
        </p:blipFill>
        <p:spPr>
          <a:xfrm>
            <a:off x="37718" y="0"/>
            <a:ext cx="8059545" cy="6826217"/>
          </a:xfrm>
        </p:spPr>
      </p:pic>
    </p:spTree>
    <p:extLst>
      <p:ext uri="{BB962C8B-B14F-4D97-AF65-F5344CB8AC3E}">
        <p14:creationId xmlns:p14="http://schemas.microsoft.com/office/powerpoint/2010/main" val="1218727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20-04-22 at 6.01.24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" r="136"/>
          <a:stretch/>
        </p:blipFill>
        <p:spPr>
          <a:xfrm>
            <a:off x="2" y="0"/>
            <a:ext cx="9143997" cy="6786609"/>
          </a:xfrm>
        </p:spPr>
      </p:pic>
    </p:spTree>
    <p:extLst>
      <p:ext uri="{BB962C8B-B14F-4D97-AF65-F5344CB8AC3E}">
        <p14:creationId xmlns:p14="http://schemas.microsoft.com/office/powerpoint/2010/main" val="2842241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20-04-22 at 6.01.3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9144000" cy="648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61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20-04-22 at 6.0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060"/>
            <a:ext cx="9144000" cy="443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31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20-04-22 at 6.02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7067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439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20-04-22 at 6.07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293" y="177800"/>
            <a:ext cx="9194583" cy="3833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884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20-04-22 at 11.38.31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" r="-1741"/>
          <a:stretch/>
        </p:blipFill>
        <p:spPr>
          <a:xfrm>
            <a:off x="0" y="479448"/>
            <a:ext cx="9328043" cy="6252803"/>
          </a:xfrm>
        </p:spPr>
      </p:pic>
    </p:spTree>
    <p:extLst>
      <p:ext uri="{BB962C8B-B14F-4D97-AF65-F5344CB8AC3E}">
        <p14:creationId xmlns:p14="http://schemas.microsoft.com/office/powerpoint/2010/main" val="554412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20-04-22 at 6.08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0"/>
            <a:ext cx="57118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332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20-04-22 at 6.09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0"/>
            <a:ext cx="7533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895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0-04-24 at 11.17.3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0"/>
            <a:ext cx="78689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64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0-04-24 at 11.17.5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300"/>
            <a:ext cx="9144000" cy="561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965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0-04-24 at 11.18.3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0"/>
            <a:ext cx="57651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05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0-04-24 at 11.19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79" y="0"/>
            <a:ext cx="7137400" cy="2133600"/>
          </a:xfrm>
          <a:prstGeom prst="rect">
            <a:avLst/>
          </a:prstGeom>
        </p:spPr>
      </p:pic>
      <p:pic>
        <p:nvPicPr>
          <p:cNvPr id="3" name="Picture 2" descr="Screenshot 2020-04-24 at 11.19.2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79" y="2073166"/>
            <a:ext cx="6641895" cy="432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546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0-04-24 at 11.19.4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2800"/>
            <a:ext cx="9144000" cy="520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09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0-04-24 at 11.19.5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0"/>
            <a:ext cx="9144000" cy="417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69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0-04-24 at 11.20.0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0"/>
            <a:ext cx="8438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452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Thank You!</a:t>
            </a:r>
            <a:endParaRPr lang="en-US" sz="8000" dirty="0"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2653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shot 2020-04-22 at 11.40.26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6" r="-349"/>
          <a:stretch/>
        </p:blipFill>
        <p:spPr>
          <a:xfrm>
            <a:off x="138934" y="88025"/>
            <a:ext cx="8651401" cy="6769976"/>
          </a:xfrm>
        </p:spPr>
      </p:pic>
    </p:spTree>
    <p:extLst>
      <p:ext uri="{BB962C8B-B14F-4D97-AF65-F5344CB8AC3E}">
        <p14:creationId xmlns:p14="http://schemas.microsoft.com/office/powerpoint/2010/main" val="1725859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20-04-22 at 11.40.55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" r="-240"/>
          <a:stretch/>
        </p:blipFill>
        <p:spPr>
          <a:xfrm>
            <a:off x="472909" y="0"/>
            <a:ext cx="8363800" cy="6858000"/>
          </a:xfrm>
        </p:spPr>
      </p:pic>
    </p:spTree>
    <p:extLst>
      <p:ext uri="{BB962C8B-B14F-4D97-AF65-F5344CB8AC3E}">
        <p14:creationId xmlns:p14="http://schemas.microsoft.com/office/powerpoint/2010/main" val="2246430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shot 2020-04-22 at 11.45.41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" r="1515"/>
          <a:stretch/>
        </p:blipFill>
        <p:spPr>
          <a:xfrm>
            <a:off x="34092" y="211763"/>
            <a:ext cx="9070688" cy="6279071"/>
          </a:xfrm>
        </p:spPr>
      </p:pic>
    </p:spTree>
    <p:extLst>
      <p:ext uri="{BB962C8B-B14F-4D97-AF65-F5344CB8AC3E}">
        <p14:creationId xmlns:p14="http://schemas.microsoft.com/office/powerpoint/2010/main" val="1110074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shot 2020-04-22 at 11.50.50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" r="-474"/>
          <a:stretch/>
        </p:blipFill>
        <p:spPr>
          <a:xfrm>
            <a:off x="-31668" y="-1"/>
            <a:ext cx="9458790" cy="6689231"/>
          </a:xfrm>
        </p:spPr>
      </p:pic>
    </p:spTree>
    <p:extLst>
      <p:ext uri="{BB962C8B-B14F-4D97-AF65-F5344CB8AC3E}">
        <p14:creationId xmlns:p14="http://schemas.microsoft.com/office/powerpoint/2010/main" val="1404187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shot 2020-04-22 at 11.51.23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" r="-1056"/>
          <a:stretch/>
        </p:blipFill>
        <p:spPr>
          <a:xfrm>
            <a:off x="319551" y="0"/>
            <a:ext cx="8519529" cy="6907027"/>
          </a:xfrm>
        </p:spPr>
      </p:pic>
    </p:spTree>
    <p:extLst>
      <p:ext uri="{BB962C8B-B14F-4D97-AF65-F5344CB8AC3E}">
        <p14:creationId xmlns:p14="http://schemas.microsoft.com/office/powerpoint/2010/main" val="4050838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shot 2020-04-22 at 11.55.49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94" b="-798"/>
          <a:stretch/>
        </p:blipFill>
        <p:spPr>
          <a:xfrm>
            <a:off x="0" y="138318"/>
            <a:ext cx="9218314" cy="3986222"/>
          </a:xfrm>
        </p:spPr>
      </p:pic>
    </p:spTree>
    <p:extLst>
      <p:ext uri="{BB962C8B-B14F-4D97-AF65-F5344CB8AC3E}">
        <p14:creationId xmlns:p14="http://schemas.microsoft.com/office/powerpoint/2010/main" val="1837391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20-04-22 at 11.58.54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" r="-1167"/>
          <a:stretch/>
        </p:blipFill>
        <p:spPr>
          <a:xfrm>
            <a:off x="1201993" y="0"/>
            <a:ext cx="6744385" cy="6858000"/>
          </a:xfrm>
        </p:spPr>
      </p:pic>
    </p:spTree>
    <p:extLst>
      <p:ext uri="{BB962C8B-B14F-4D97-AF65-F5344CB8AC3E}">
        <p14:creationId xmlns:p14="http://schemas.microsoft.com/office/powerpoint/2010/main" val="3954771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4A18E2B056D784E99D736D26BB92A9A" ma:contentTypeVersion="0" ma:contentTypeDescription="Create a new document." ma:contentTypeScope="" ma:versionID="546818f5331bd74457ca4ef085873ed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A534602-5E3F-4584-86AF-75083DCE3445}"/>
</file>

<file path=customXml/itemProps2.xml><?xml version="1.0" encoding="utf-8"?>
<ds:datastoreItem xmlns:ds="http://schemas.openxmlformats.org/officeDocument/2006/customXml" ds:itemID="{C500B82A-BB89-4880-BD38-D4C3FADA0E0A}"/>
</file>

<file path=customXml/itemProps3.xml><?xml version="1.0" encoding="utf-8"?>
<ds:datastoreItem xmlns:ds="http://schemas.openxmlformats.org/officeDocument/2006/customXml" ds:itemID="{582D9575-2FDA-4B9A-A107-7CB3259CE9AF}"/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22</Words>
  <Application>Microsoft Macintosh PowerPoint</Application>
  <PresentationFormat>On-screen Show (4:3)</PresentationFormat>
  <Paragraphs>4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Physics of Materials &amp; Nuclei PH 113 S2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Jenish</dc:creator>
  <cp:lastModifiedBy>Jenish</cp:lastModifiedBy>
  <cp:revision>33</cp:revision>
  <dcterms:created xsi:type="dcterms:W3CDTF">2020-04-22T06:07:28Z</dcterms:created>
  <dcterms:modified xsi:type="dcterms:W3CDTF">2020-04-24T06:12:57Z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0x01010074A18E2B056D784E99D736D26BB92A9A</vt:lpwstr>
  </property>
</Properties>
</file>

<file path=docProps/thumbnail.jpeg>
</file>